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56" r:id="rId9"/>
    <p:sldId id="257" r:id="rId10"/>
    <p:sldId id="258" r:id="rId11"/>
    <p:sldId id="259" r:id="rId12"/>
    <p:sldId id="260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D06AB-FD16-47F8-A90B-479B9B397CE1}" v="2" dt="2023-06-29T13:10:24.571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23/08/2023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86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ulish?query=mulis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compasso.sharepoint.com/sites/comunicacao/Documentos%20Compartilhados/Forms/AllItems.aspx?id=%2Fsites%2Fcomunicacao%2FDocumentos%20Compartilhados%2FBanco%20de%20Imagens&amp;viewid=20bbaf10%2D9e20%2D4d8f%2D83e1%2De18f9c26e3a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8319CEF9-ECBC-DCBF-A0EC-27148ECEE925}"/>
              </a:ext>
            </a:extLst>
          </p:cNvPr>
          <p:cNvSpPr txBox="1">
            <a:spLocks/>
          </p:cNvSpPr>
          <p:nvPr/>
        </p:nvSpPr>
        <p:spPr>
          <a:xfrm>
            <a:off x="572430" y="1048265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905A9BDF-6EF9-CDE6-CDFA-0D3490067158}"/>
              </a:ext>
            </a:extLst>
          </p:cNvPr>
          <p:cNvSpPr txBox="1">
            <a:spLocks/>
          </p:cNvSpPr>
          <p:nvPr/>
        </p:nvSpPr>
        <p:spPr>
          <a:xfrm>
            <a:off x="572430" y="1934979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Utilizar o rótulo de classificação da informação: </a:t>
            </a:r>
            <a:r>
              <a:rPr lang="pt-BR" sz="1600">
                <a:solidFill>
                  <a:schemeClr val="bg1"/>
                </a:solidFill>
                <a:latin typeface="Mulish ExtraBold" pitchFamily="2" charset="0"/>
              </a:rPr>
              <a:t>pública, interna, restrita ou confidencial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Utilizar </a:t>
            </a:r>
            <a:r>
              <a:rPr lang="pt-BR" sz="1600" u="sng">
                <a:solidFill>
                  <a:schemeClr val="bg1"/>
                </a:solidFill>
                <a:latin typeface="Mulish" pitchFamily="2" charset="0"/>
              </a:rPr>
              <a:t>somente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 fonte (</a:t>
            </a:r>
            <a:r>
              <a:rPr lang="pt-BR" sz="160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600">
                <a:solidFill>
                  <a:srgbClr val="E8C12E"/>
                </a:solidFill>
                <a:latin typeface="Mulish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Tamanhos de fonte: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Está em busca de imagens para seu PPT?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rgbClr val="FFC000"/>
                </a:solidFill>
                <a:latin typeface="Mulish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e acesse nosso banco de imagens.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Para visualizar as opções de slides disponíveis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clique em Página Inicial &gt; Novo slide e selecione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o modelo desejado.</a:t>
            </a: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>
              <a:solidFill>
                <a:schemeClr val="bg1"/>
              </a:solidFill>
              <a:latin typeface="Mulish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959CF2-19D7-98DB-ED13-2E52C08C5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20" y="5192356"/>
            <a:ext cx="1778619" cy="8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364BD82-6090-10FE-0523-E692494EC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004A5D-D115-6276-307D-17D38E95E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15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1F9E2B3-7183-89E0-9020-6125D3D5C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AF8A79-DF27-ED61-894C-DBDAFAD92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71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2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revision>6</cp:revision>
  <dcterms:created xsi:type="dcterms:W3CDTF">2021-09-03T17:11:19Z</dcterms:created>
  <dcterms:modified xsi:type="dcterms:W3CDTF">2023-08-23T18:54:32Z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